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87" r:id="rId2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01588E"/>
    <a:srgbClr val="2DA5D7"/>
    <a:srgbClr val="000000"/>
    <a:srgbClr val="929191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4053" autoAdjust="0"/>
  </p:normalViewPr>
  <p:slideViewPr>
    <p:cSldViewPr snapToGrid="0" snapToObjects="1">
      <p:cViewPr varScale="1">
        <p:scale>
          <a:sx n="61" d="100"/>
          <a:sy n="61" d="100"/>
        </p:scale>
        <p:origin x="1306" y="4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1145" y="499040"/>
            <a:ext cx="8041710" cy="617538"/>
          </a:xfrm>
        </p:spPr>
        <p:txBody>
          <a:bodyPr>
            <a:noAutofit/>
          </a:bodyPr>
          <a:lstStyle/>
          <a:p>
            <a:r>
              <a:rPr lang="en-US" sz="2800" dirty="0"/>
              <a:t>An average remote broadcast media schedule achieves massive audience reach and generates significant frequency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4572000" y="260096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59932" y="6489416"/>
            <a:ext cx="6813518" cy="276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lvl="0" defTabSz="457189"/>
            <a:r>
              <a:rPr lang="en-US" sz="1000" kern="1200">
                <a:ea typeface="Century Gothic"/>
                <a:cs typeface="Century Gothic"/>
                <a:sym typeface="Century Gothic"/>
              </a:rPr>
              <a:t>Source: Nielsen Nationwide Fall/Spring 2019, adults 25-54</a:t>
            </a:r>
            <a:endParaRPr lang="en-US" sz="1000" kern="1200" dirty="0"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307" y="1665558"/>
            <a:ext cx="369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685800" hangingPunct="1">
              <a:defRPr b="1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</a:lstStyle>
          <a:p>
            <a:r>
              <a:rPr lang="en-US" sz="1600" dirty="0"/>
              <a:t>% station audience reached by a one week schedule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1665558"/>
            <a:ext cx="447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685800" hangingPunct="1">
              <a:defRPr b="1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</a:lstStyle>
          <a:p>
            <a:r>
              <a:rPr lang="en-US" sz="1600" dirty="0"/>
              <a:t>Campaign frequency generated among station listeners by a one week schedule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0" y="2584180"/>
            <a:ext cx="881558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13972</TotalTime>
  <Words>47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Helvetica</vt:lpstr>
      <vt:lpstr>Office Theme</vt:lpstr>
      <vt:lpstr>An average remote broadcast media schedule achieves massive audience reach and generates significant frequency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SVetrano</cp:lastModifiedBy>
  <cp:revision>545</cp:revision>
  <cp:lastPrinted>2018-05-08T16:45:16Z</cp:lastPrinted>
  <dcterms:modified xsi:type="dcterms:W3CDTF">2020-08-03T19:01:37Z</dcterms:modified>
</cp:coreProperties>
</file>