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59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1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707" autoAdjust="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52B4-98B8-45DC-ADA3-408C1E425E3E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3F98-392B-44D5-9ADE-F02FB02322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8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858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8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22667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48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75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940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936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96716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297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2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644" y="2741243"/>
            <a:ext cx="9681287" cy="3456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C60E45-6A26-4F04-AA31-8CA545D998B2}"/>
              </a:ext>
            </a:extLst>
          </p:cNvPr>
          <p:cNvSpPr/>
          <p:nvPr/>
        </p:nvSpPr>
        <p:spPr>
          <a:xfrm>
            <a:off x="4599611" y="2257823"/>
            <a:ext cx="4300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/>
              </a:rPr>
              <a:t>Among heavy AM/FM radio listeners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(11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+ hours/week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) who normally work away from home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hape 160">
            <a:extLst>
              <a:ext uri="{FF2B5EF4-FFF2-40B4-BE49-F238E27FC236}">
                <a16:creationId xmlns:a16="http://schemas.microsoft.com/office/drawing/2014/main" xmlns="" id="{4F048904-588A-0642-BD41-9EBE7461E7B2}"/>
              </a:ext>
            </a:extLst>
          </p:cNvPr>
          <p:cNvSpPr/>
          <p:nvPr/>
        </p:nvSpPr>
        <p:spPr>
          <a:xfrm>
            <a:off x="104159" y="6497630"/>
            <a:ext cx="7464189" cy="292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pPr defTabSz="457189" hangingPunct="0"/>
            <a:r>
              <a:rPr lang="en-US" sz="1100" dirty="0"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lang="en-US" sz="1100" dirty="0" smtClean="0">
                <a:latin typeface="Century Gothic"/>
                <a:ea typeface="Century Gothic"/>
                <a:cs typeface="Century Gothic"/>
                <a:sym typeface="Century Gothic"/>
              </a:rPr>
              <a:t>Westwood One Community </a:t>
            </a:r>
            <a:r>
              <a:rPr lang="en-US" sz="1100" dirty="0">
                <a:latin typeface="Century Gothic"/>
                <a:ea typeface="Century Gothic"/>
                <a:cs typeface="Century Gothic"/>
                <a:sym typeface="Century Gothic"/>
              </a:rPr>
              <a:t>survey of 1,154 adults 18+, March 31- April 8, 2020.</a:t>
            </a:r>
            <a:endParaRPr sz="11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C60E45-6A26-4F04-AA31-8CA545D998B2}"/>
              </a:ext>
            </a:extLst>
          </p:cNvPr>
          <p:cNvSpPr/>
          <p:nvPr/>
        </p:nvSpPr>
        <p:spPr>
          <a:xfrm>
            <a:off x="1064786" y="2257823"/>
            <a:ext cx="2560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entury Gothic"/>
              </a:rPr>
              <a:t>Among those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entury Gothic"/>
              </a:rPr>
              <a:t>who normally work away from home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4587419" y="3165866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A58526-8BA1-4F8E-A449-CEB84495CBA2}"/>
              </a:ext>
            </a:extLst>
          </p:cNvPr>
          <p:cNvSpPr/>
          <p:nvPr/>
        </p:nvSpPr>
        <p:spPr>
          <a:xfrm>
            <a:off x="0" y="33924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"/>
              </a:rPr>
              <a:t>Think everyone is working from home?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"/>
              </a:rPr>
              <a:t>Think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"/>
              </a:rPr>
              <a:t>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1588E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Helvetica"/>
              </a:rPr>
              <a:t>again!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693" y="1242247"/>
            <a:ext cx="3552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0">
              <a:defRPr/>
            </a:pPr>
            <a:r>
              <a:rPr lang="en-US" sz="1600" b="1" kern="0" dirty="0">
                <a:solidFill>
                  <a:srgbClr val="2DA5D7"/>
                </a:solidFill>
                <a:sym typeface="Helvetica"/>
              </a:rPr>
              <a:t>47% of Americans who usually work away from home are still working away from </a:t>
            </a:r>
            <a:r>
              <a:rPr lang="en-US" sz="1600" b="1" kern="0" dirty="0" smtClean="0">
                <a:solidFill>
                  <a:srgbClr val="2DA5D7"/>
                </a:solidFill>
                <a:sym typeface="Helvetica"/>
              </a:rPr>
              <a:t>home</a:t>
            </a:r>
            <a:endParaRPr lang="en-US" sz="1600" b="1" kern="0" dirty="0">
              <a:solidFill>
                <a:srgbClr val="2DA5D7"/>
              </a:solidFill>
              <a:sym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83679" y="1242247"/>
            <a:ext cx="3732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0">
              <a:defRPr/>
            </a:pPr>
            <a:r>
              <a:rPr lang="en-US" sz="1600" b="1" kern="0" dirty="0" smtClean="0">
                <a:solidFill>
                  <a:srgbClr val="2DA5D7"/>
                </a:solidFill>
                <a:sym typeface="Helvetica"/>
              </a:rPr>
              <a:t>60% </a:t>
            </a:r>
            <a:r>
              <a:rPr lang="en-US" sz="1600" b="1" kern="0" dirty="0">
                <a:solidFill>
                  <a:srgbClr val="2DA5D7"/>
                </a:solidFill>
                <a:sym typeface="Helvetica"/>
              </a:rPr>
              <a:t>of </a:t>
            </a:r>
            <a:r>
              <a:rPr lang="en-US" sz="1600" b="1" kern="0" dirty="0" smtClean="0">
                <a:solidFill>
                  <a:srgbClr val="2DA5D7"/>
                </a:solidFill>
                <a:sym typeface="Helvetica"/>
              </a:rPr>
              <a:t>heavy AM/FM radio listeners </a:t>
            </a:r>
            <a:r>
              <a:rPr lang="en-US" sz="1600" b="1" kern="0" dirty="0">
                <a:solidFill>
                  <a:srgbClr val="2DA5D7"/>
                </a:solidFill>
                <a:sym typeface="Helvetica"/>
              </a:rPr>
              <a:t>who usually work away from home are still working away from </a:t>
            </a:r>
            <a:r>
              <a:rPr lang="en-US" sz="1600" b="1" kern="0" dirty="0" smtClean="0">
                <a:solidFill>
                  <a:srgbClr val="2DA5D7"/>
                </a:solidFill>
                <a:sym typeface="Helvetica"/>
              </a:rPr>
              <a:t>home</a:t>
            </a:r>
            <a:endParaRPr lang="en-US" sz="1600" b="1" kern="0" dirty="0">
              <a:solidFill>
                <a:srgbClr val="2DA5D7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36676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91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Faison</dc:creator>
  <cp:lastModifiedBy>Kirk Stirland</cp:lastModifiedBy>
  <cp:revision>122</cp:revision>
  <dcterms:created xsi:type="dcterms:W3CDTF">2020-04-14T15:13:26Z</dcterms:created>
  <dcterms:modified xsi:type="dcterms:W3CDTF">2020-04-22T15:32:40Z</dcterms:modified>
</cp:coreProperties>
</file>